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57" r:id="rId3"/>
    <p:sldId id="258" r:id="rId4"/>
    <p:sldId id="277" r:id="rId5"/>
    <p:sldId id="274" r:id="rId6"/>
    <p:sldId id="273" r:id="rId7"/>
    <p:sldId id="276" r:id="rId8"/>
    <p:sldId id="272" r:id="rId9"/>
    <p:sldId id="271" r:id="rId10"/>
    <p:sldId id="270" r:id="rId11"/>
    <p:sldId id="278" r:id="rId12"/>
    <p:sldId id="275" r:id="rId13"/>
    <p:sldId id="279" r:id="rId14"/>
    <p:sldId id="269" r:id="rId15"/>
    <p:sldId id="282" r:id="rId16"/>
    <p:sldId id="268" r:id="rId17"/>
    <p:sldId id="267" r:id="rId18"/>
    <p:sldId id="266" r:id="rId19"/>
    <p:sldId id="265" r:id="rId20"/>
    <p:sldId id="280" r:id="rId21"/>
    <p:sldId id="281" r:id="rId22"/>
    <p:sldId id="264" r:id="rId23"/>
    <p:sldId id="263" r:id="rId24"/>
    <p:sldId id="283" r:id="rId25"/>
    <p:sldId id="261" r:id="rId26"/>
    <p:sldId id="259" r:id="rId27"/>
    <p:sldId id="260" r:id="rId28"/>
    <p:sldId id="26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173F8-D14E-499C-8536-F5528D7004C3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89862-9606-4EA1-A5AF-6D636C615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6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89862-9606-4EA1-A5AF-6D636C6157A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1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862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Летняя оздоровительная кампания 2017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Муниципальное общеобразовательное учреждение «Средняя общеобразовательная школа №30»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1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0851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Комический футбол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8406">
            <a:off x="3916637" y="277177"/>
            <a:ext cx="4867263" cy="27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0618">
            <a:off x="549819" y="2361002"/>
            <a:ext cx="4575323" cy="257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0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Учитель\Рабочий стол\Новая папка\IMG_00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10729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Учитель\Рабочий стол\Новая папка\IMG_0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463" y="260648"/>
            <a:ext cx="4499905" cy="33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Учитель\Рабочий стол\Новая папка\IMG_0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27584" y="2538000"/>
            <a:ext cx="324026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6066" y="3356992"/>
            <a:ext cx="4518205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Занятие кружка по рисованию «Мы рисуем лето!»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35243">
            <a:off x="515040" y="2016031"/>
            <a:ext cx="605816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Занятие кружка по физкультуре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23125">
            <a:off x="3902957" y="2484082"/>
            <a:ext cx="499044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32656"/>
            <a:ext cx="3851920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Спортивная игра «Кладовая солнца»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Учитель\Рабочий стол\Новая папка\IMG_001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Учитель\Рабочий стол\Новая папка\IMG_00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3418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8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Спектакль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«Все мыши любят сыр»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5783" y="731838"/>
            <a:ext cx="6175234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9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0283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«Велосипедный ас!»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Учитель\Рабочий стол\Новая папка\IMG_007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Учитель\Рабочий стол\Новая папка\IMG_00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335973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Учитель\Рабочий стол\Новая папка\IMG_00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80" y="3573016"/>
            <a:ext cx="3798172" cy="28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Учитель\Рабочий стол\Новая папка\IMG_00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3528392" cy="291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9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5034317" cy="318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4015">
            <a:off x="208325" y="3798846"/>
            <a:ext cx="4254203" cy="261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224" y="4743818"/>
            <a:ext cx="6984776" cy="155637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Песенный </a:t>
            </a:r>
            <a:r>
              <a:rPr lang="ru-RU" dirty="0" err="1" smtClean="0">
                <a:solidFill>
                  <a:srgbClr val="FF0000"/>
                </a:solidFill>
              </a:rPr>
              <a:t>конкурс,посвященный</a:t>
            </a:r>
            <a:r>
              <a:rPr lang="ru-RU" dirty="0" smtClean="0">
                <a:solidFill>
                  <a:srgbClr val="FF0000"/>
                </a:solidFill>
              </a:rPr>
              <a:t> Дню России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5337"/>
            <a:ext cx="5256584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7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991770" cy="358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210896"/>
            <a:ext cx="720653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18" y="2492896"/>
            <a:ext cx="889248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Конкурс для девочек 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«Мисс Лето 2017»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5037">
            <a:off x="6516216" y="404664"/>
            <a:ext cx="2296800" cy="408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67038">
            <a:off x="179512" y="188640"/>
            <a:ext cx="6175234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8184" y="4077072"/>
            <a:ext cx="4385335" cy="258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9710">
            <a:off x="37972" y="4095577"/>
            <a:ext cx="4082400" cy="229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2703"/>
            <a:ext cx="9028380" cy="1114369"/>
          </a:xfrm>
        </p:spPr>
        <p:txBody>
          <a:bodyPr/>
          <a:lstStyle/>
          <a:p>
            <a:pPr marL="0" indent="0" algn="ctr"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Развлекательная программа </a:t>
            </a:r>
            <a:br>
              <a:rPr lang="ru-RU" sz="3500" dirty="0" smtClean="0">
                <a:solidFill>
                  <a:srgbClr val="FF0000"/>
                </a:solidFill>
              </a:rPr>
            </a:br>
            <a:r>
              <a:rPr lang="ru-RU" sz="3500" dirty="0" smtClean="0">
                <a:solidFill>
                  <a:srgbClr val="FF0000"/>
                </a:solidFill>
              </a:rPr>
              <a:t>«Всё дело в шляпе» </a:t>
            </a:r>
            <a:endParaRPr lang="ru-RU" sz="3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2297320" cy="408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5184" y="2648953"/>
            <a:ext cx="2228441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22264" y="1610746"/>
            <a:ext cx="6175234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202" y="508518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«Азот-шоу»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04664"/>
            <a:ext cx="2297320" cy="408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94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413250"/>
            <a:ext cx="4045706" cy="445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4086" y="260648"/>
            <a:ext cx="5894040" cy="1150064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Открытие смены «Знакомьтесь, </a:t>
            </a:r>
            <a:r>
              <a:rPr lang="ru-RU" sz="4400" dirty="0">
                <a:solidFill>
                  <a:srgbClr val="FF0000"/>
                </a:solidFill>
              </a:rPr>
              <a:t>м</a:t>
            </a:r>
            <a:r>
              <a:rPr lang="ru-RU" sz="4400" dirty="0" smtClean="0">
                <a:solidFill>
                  <a:srgbClr val="FF0000"/>
                </a:solidFill>
              </a:rPr>
              <a:t>ы дети земли!»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Doks\Desktop\площадка\WP_20170602_14_26_32_Pr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086" y="3429000"/>
            <a:ext cx="563024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861047"/>
            <a:ext cx="4177294" cy="2807751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>
                <a:solidFill>
                  <a:srgbClr val="FFC000"/>
                </a:solidFill>
              </a:rPr>
              <a:t>Фестиваль спорта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Documents and Settings\Учитель\Рабочий стол\Новая папка\IMG_00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49747">
            <a:off x="251520" y="404664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Учитель\Рабочий стол\Новая папка\IMG_00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3884">
            <a:off x="4417041" y="586943"/>
            <a:ext cx="4271188" cy="32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Учитель\Рабочий стол\Новая папка\IMG_00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63114">
            <a:off x="934121" y="3388660"/>
            <a:ext cx="4104456" cy="307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Учитель\Рабочий стол\Новая папка\IMG_00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6962">
            <a:off x="4275854" y="1602545"/>
            <a:ext cx="4608512" cy="345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Учитель\Рабочий стол\Новая папка\IMG_00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93566">
            <a:off x="504085" y="3470699"/>
            <a:ext cx="2722293" cy="311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02747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Фестиваль искусств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«Слово лета»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Documents and Settings\Учитель\Рабочий стол\Новая папка\IMG_006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49114">
            <a:off x="389445" y="321447"/>
            <a:ext cx="4287314" cy="32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7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5280944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6264696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60" y="2636912"/>
            <a:ext cx="8784976" cy="10305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Флешмоб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«В одном строю я с городом иду»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9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3168">
            <a:off x="4716015" y="326996"/>
            <a:ext cx="42767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600" y="205200"/>
            <a:ext cx="6400800" cy="104129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500" dirty="0" smtClean="0">
                <a:solidFill>
                  <a:srgbClr val="FF0000"/>
                </a:solidFill>
              </a:rPr>
              <a:t>Кружок </a:t>
            </a:r>
          </a:p>
          <a:p>
            <a:pPr marL="45720" indent="0" algn="ctr">
              <a:buNone/>
            </a:pPr>
            <a:r>
              <a:rPr lang="ru-RU" sz="4500" dirty="0" smtClean="0">
                <a:solidFill>
                  <a:srgbClr val="FF0000"/>
                </a:solidFill>
              </a:rPr>
              <a:t>«Волшебные нити»</a:t>
            </a:r>
            <a:endParaRPr lang="ru-RU" sz="4500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62033">
            <a:off x="107504" y="2276872"/>
            <a:ext cx="57150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2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Акция «День без войны»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Учитель\Рабочий стол\Новая папка\IMG_01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12812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Учитель\Рабочий стол\Новая папка\IMG_01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913960"/>
            <a:ext cx="3528392" cy="264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Учитель\Рабочий стол\Новая папка\IMG_01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560467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Учитель\Рабочий стол\Новая папка\IMG_01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165" y="3645024"/>
            <a:ext cx="4024126" cy="301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3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Учитель\Рабочий стол\Новая папка\IMG_01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3969435" cy="290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Documents and Settings\Учитель\Рабочий стол\Новая папка\IMG_01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Учитель\Рабочий стол\Новая папка\IMG_01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641373"/>
            <a:ext cx="3960440" cy="297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Учитель\Рабочий стол\Новая папка\IMG_01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87362"/>
            <a:ext cx="4104456" cy="307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13742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500" dirty="0" smtClean="0">
                <a:solidFill>
                  <a:srgbClr val="C00000"/>
                </a:solidFill>
              </a:rPr>
              <a:t>Закрытие спартакиады </a:t>
            </a:r>
            <a:br>
              <a:rPr lang="ru-RU" sz="4500" dirty="0" smtClean="0">
                <a:solidFill>
                  <a:srgbClr val="C00000"/>
                </a:solidFill>
              </a:rPr>
            </a:br>
            <a:r>
              <a:rPr lang="ru-RU" sz="4500" dirty="0" smtClean="0">
                <a:solidFill>
                  <a:srgbClr val="C00000"/>
                </a:solidFill>
              </a:rPr>
              <a:t>«Мы здоровые дети Земли»</a:t>
            </a:r>
            <a:endParaRPr lang="ru-RU" sz="4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ZxFBNZ_siy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3923">
            <a:off x="4499992" y="116632"/>
            <a:ext cx="40607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6CdFRbqN1R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1562">
            <a:off x="90342" y="116632"/>
            <a:ext cx="397760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2601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МАСТЕР-КЛАСС «ТЕСЛО-ШОУ»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Учитель\Рабочий стол\Новая папка\IMG_01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Учитель\Рабочий стол\Новая папка\IMG_01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757467"/>
            <a:ext cx="52795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88" y="3284984"/>
            <a:ext cx="3312368" cy="33843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Экскурсия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«Прогулка по городу»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104456" cy="614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218" y="570384"/>
            <a:ext cx="389621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УРА! КАНИКУЛЫ!!!</a:t>
            </a: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5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48" y="188640"/>
            <a:ext cx="7516363" cy="341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894593"/>
            <a:ext cx="7560840" cy="3423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897699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Ежедневная утренняя зарядка под музыку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Учитель\Рабочий стол\Новая папка\IMG_0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575953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93738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FF0000"/>
                </a:solidFill>
              </a:rPr>
              <a:t>Открытие спартакиады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«Кто самый быстрый на земле»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Учитель\Рабочий стол\Новая папка\IMG_00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109" y="4149080"/>
            <a:ext cx="4082400" cy="229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57973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Сценарий поведения на природе, в лесу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5201948" cy="292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9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Сценарий поведения на природе, в лесу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5783" y="731838"/>
            <a:ext cx="6175234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3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03047">
            <a:off x="175112" y="116632"/>
            <a:ext cx="3960440" cy="529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68511" y="188640"/>
            <a:ext cx="5805264" cy="129614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Инсценирование сказок </a:t>
            </a:r>
          </a:p>
          <a:p>
            <a:pPr marL="45720" indent="0"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А.С. Пушкина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85">
            <a:off x="3153365" y="2959939"/>
            <a:ext cx="571500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6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32848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400" dirty="0" smtClean="0">
                <a:solidFill>
                  <a:srgbClr val="FF0000"/>
                </a:solidFill>
              </a:rPr>
              <a:t>Встреча с инспектором </a:t>
            </a:r>
            <a:br>
              <a:rPr lang="ru-RU" sz="3400" dirty="0" smtClean="0">
                <a:solidFill>
                  <a:srgbClr val="FF0000"/>
                </a:solidFill>
              </a:rPr>
            </a:br>
            <a:r>
              <a:rPr lang="ru-RU" sz="3400" dirty="0" smtClean="0">
                <a:solidFill>
                  <a:srgbClr val="FF0000"/>
                </a:solidFill>
              </a:rPr>
              <a:t>дорожного движения</a:t>
            </a:r>
            <a:endParaRPr lang="ru-RU" sz="34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2664296" cy="431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2520280" cy="429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4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36904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Конкурс для мальчиков «Мистер путешественник»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379349"/>
            <a:ext cx="5184576" cy="296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4254203" cy="268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6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</TotalTime>
  <Words>115</Words>
  <Application>Microsoft Office PowerPoint</Application>
  <PresentationFormat>Экран (4:3)</PresentationFormat>
  <Paragraphs>31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Летняя оздоровительная кампания 2017 Муниципальное общеобразовательное учреждение «Средняя общеобразовательная школа №30»</vt:lpstr>
      <vt:lpstr>Открытие смены «Знакомьтесь, мы дети земли!» </vt:lpstr>
      <vt:lpstr>Презентация PowerPoint</vt:lpstr>
      <vt:lpstr>Открытие спартакиады  «Кто самый быстрый на земле»</vt:lpstr>
      <vt:lpstr>Сценарий поведения на природе, в лесу</vt:lpstr>
      <vt:lpstr>Сценарий поведения на природе, в лесу</vt:lpstr>
      <vt:lpstr>Презентация PowerPoint</vt:lpstr>
      <vt:lpstr>Встреча с инспектором  дорожного движения</vt:lpstr>
      <vt:lpstr>Конкурс для мальчиков «Мистер путешественник»</vt:lpstr>
      <vt:lpstr>Комический футбол</vt:lpstr>
      <vt:lpstr>Занятие кружка по рисованию «Мы рисуем лето!»</vt:lpstr>
      <vt:lpstr>Занятие кружка по физкультуре</vt:lpstr>
      <vt:lpstr>Спортивная игра «Кладовая солнца»</vt:lpstr>
      <vt:lpstr>Спектакль  «Все мыши любят сыр»</vt:lpstr>
      <vt:lpstr>«Велосипедный ас!»</vt:lpstr>
      <vt:lpstr>Песенный конкурс,посвященный Дню России</vt:lpstr>
      <vt:lpstr>Конкурс для девочек  «Мисс Лето 2017»</vt:lpstr>
      <vt:lpstr>Развлекательная программа  «Всё дело в шляпе» </vt:lpstr>
      <vt:lpstr>«Азот-шоу»</vt:lpstr>
      <vt:lpstr>Фестиваль спорта</vt:lpstr>
      <vt:lpstr>Фестиваль искусств «Слово лета»</vt:lpstr>
      <vt:lpstr>Флешмоб  «В одном строю я с городом иду»  </vt:lpstr>
      <vt:lpstr>Презентация PowerPoint</vt:lpstr>
      <vt:lpstr>Акция «День без войны»</vt:lpstr>
      <vt:lpstr>Закрытие спартакиады  «Мы здоровые дети Земли»</vt:lpstr>
      <vt:lpstr>МАСТЕР-КЛАСС «ТЕСЛО-ШОУ» </vt:lpstr>
      <vt:lpstr>Экскурсия  «Прогулка по городу»</vt:lpstr>
      <vt:lpstr>УРА! КАНИКУЛЫ!!!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Mobile</dc:creator>
  <cp:lastModifiedBy>Ludmila V. Kuk</cp:lastModifiedBy>
  <cp:revision>19</cp:revision>
  <dcterms:created xsi:type="dcterms:W3CDTF">2017-06-25T12:18:44Z</dcterms:created>
  <dcterms:modified xsi:type="dcterms:W3CDTF">2017-06-28T09:00:37Z</dcterms:modified>
</cp:coreProperties>
</file>